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9" r:id="rId3"/>
    <p:sldId id="264" r:id="rId4"/>
    <p:sldId id="262" r:id="rId5"/>
    <p:sldId id="265" r:id="rId6"/>
    <p:sldId id="261" r:id="rId7"/>
    <p:sldId id="266" r:id="rId8"/>
    <p:sldId id="267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10" initials="W" lastIdx="2" clrIdx="0">
    <p:extLst>
      <p:ext uri="{19B8F6BF-5375-455C-9EA6-DF929625EA0E}">
        <p15:presenceInfo xmlns:p15="http://schemas.microsoft.com/office/powerpoint/2012/main" userId="WIN10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D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5" autoAdjust="0"/>
    <p:restoredTop sz="94660"/>
  </p:normalViewPr>
  <p:slideViewPr>
    <p:cSldViewPr snapToGrid="0">
      <p:cViewPr varScale="1">
        <p:scale>
          <a:sx n="68" d="100"/>
          <a:sy n="68" d="100"/>
        </p:scale>
        <p:origin x="7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jpeg>
</file>

<file path=ppt/media/image6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 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pt-BR" sz="1400" b="0" strike="noStrike" spc="-1">
                <a:latin typeface="Times New Roman"/>
              </a:rPr>
              <a:t> 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 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2CBFD49-9332-4890-8000-567734B28D23}" type="slidenum">
              <a:rPr lang="pt-BR" sz="1400" b="0" strike="noStrike" spc="-1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DC5AE5A-CC7F-4338-AF72-5EEF214379B2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1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29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A0EA5DEA-1351-4B6A-A1FA-0C590249FBE8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2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A0612884-17BF-4E69-9726-24301660C2F9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3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</a:pPr>
            <a:r>
              <a:rPr lang="pt-BR" sz="2000" b="0" strike="noStrike" spc="-1">
                <a:latin typeface="Arial"/>
              </a:rPr>
              <a:t>Esforço: 1 programadora durante 9 meses não é igual a 9 programadoras em 1 mês!!!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B6C853F6-9976-48B4-9F46-DB08C6B15E9F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4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216000" indent="-215640">
              <a:lnSpc>
                <a:spcPct val="100000"/>
              </a:lnSpc>
            </a:pPr>
            <a:r>
              <a:rPr lang="pt-BR" sz="2000" b="0" strike="noStrike" spc="-1">
                <a:latin typeface="Arial"/>
              </a:rPr>
              <a:t>Isto acontece porque ao estimar partes menores às vezes erra-se para mais, às vezes para menos, e os erros de certa forma se compensam, produzindo um agregado mais acurado.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42BB85BA-64AA-4D0C-9B10-66820980713C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5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9885B75-1391-47AE-BFF2-1873FF0D7711}" type="slidenum">
              <a:rPr lang="pt-BR" sz="1200" b="0" strike="noStrike" spc="-1">
                <a:solidFill>
                  <a:srgbClr val="000000"/>
                </a:solidFill>
                <a:latin typeface="Times New Roman"/>
              </a:rPr>
              <a:t>7</a:t>
            </a:fld>
            <a:endParaRPr lang="pt-BR" sz="1200" b="0" strike="noStrike" spc="-1">
              <a:latin typeface="Arial"/>
            </a:endParaRPr>
          </a:p>
        </p:txBody>
      </p:sp>
      <p:sp>
        <p:nvSpPr>
          <p:cNvPr id="144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p14:dur="250" advTm="0">
        <p14:warp dir="in"/>
      </p:transition>
    </mc:Choice>
    <mc:Fallback xmlns="">
      <p:transition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</a:pPr>
            <a:fld id="{70A1471A-B533-4898-92E8-2255D39DA8FE}" type="slidenum">
              <a:rPr lang="pt-BR" sz="1400" b="0" strike="noStrike" spc="-1">
                <a:solidFill>
                  <a:srgbClr val="8B8B8B"/>
                </a:solidFill>
                <a:latin typeface="Times New Roman"/>
              </a:rPr>
              <a:t>1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838079" y="13716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90000"/>
              </a:lnSpc>
            </a:pPr>
            <a:endParaRPr lang="pt-BR" sz="4400" b="0" strike="noStrike" spc="-1" dirty="0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0" y="1"/>
            <a:ext cx="12192000" cy="76490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2000" b="1" strike="noStrike" spc="-1" dirty="0">
              <a:solidFill>
                <a:srgbClr val="333333"/>
              </a:solidFill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4000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Tela 1  - Apresentação</a:t>
            </a:r>
            <a:endParaRPr lang="pt-BR" sz="2000" b="1" strike="noStrike" spc="-1" dirty="0">
              <a:solidFill>
                <a:srgbClr val="333333"/>
              </a:solidFill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trike="noStrike" spc="-1" dirty="0">
                <a:solidFill>
                  <a:srgbClr val="333333"/>
                </a:solidFill>
              </a:rPr>
              <a:t>PUC – Minas</a:t>
            </a:r>
            <a:endParaRPr lang="pt-BR" sz="2000" b="0" strike="noStrike" spc="-1" dirty="0"/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0" strike="noStrike" spc="-1" dirty="0">
                <a:solidFill>
                  <a:srgbClr val="2D3B45"/>
                </a:solidFill>
              </a:rPr>
              <a:t>Eixo 2 - Projeto: Desenvolvimento de uma Aplicação Interativa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0" strike="noStrike" spc="-1" dirty="0">
                <a:solidFill>
                  <a:srgbClr val="2D3B45"/>
                </a:solidFill>
              </a:rPr>
              <a:t> </a:t>
            </a:r>
            <a:endParaRPr lang="pt-BR" sz="2000" b="0" strike="noStrike" spc="-1" dirty="0"/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pc="-1" dirty="0">
                <a:solidFill>
                  <a:srgbClr val="333333"/>
                </a:solidFill>
              </a:rPr>
              <a:t>Segundo</a:t>
            </a:r>
            <a:r>
              <a:rPr lang="pt-BR" sz="2000" b="1" strike="noStrike" spc="-1" dirty="0">
                <a:solidFill>
                  <a:srgbClr val="333333"/>
                </a:solidFill>
              </a:rPr>
              <a:t> </a:t>
            </a:r>
            <a:r>
              <a:rPr lang="pt-BR" sz="2000" b="1" spc="-1" dirty="0">
                <a:solidFill>
                  <a:srgbClr val="333333"/>
                </a:solidFill>
              </a:rPr>
              <a:t>S</a:t>
            </a:r>
            <a:r>
              <a:rPr lang="pt-BR" sz="2000" b="1" strike="noStrike" spc="-1" dirty="0">
                <a:solidFill>
                  <a:srgbClr val="333333"/>
                </a:solidFill>
              </a:rPr>
              <a:t>emestre / 2023</a:t>
            </a:r>
            <a:endParaRPr lang="pt-BR" sz="2000" b="0" strike="noStrike" spc="-1" dirty="0"/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pc="-1" dirty="0">
                <a:solidFill>
                  <a:srgbClr val="333333"/>
                </a:solidFill>
              </a:rPr>
              <a:t>MAPEAMENTO DE CONSUMO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pc="-1" dirty="0">
                <a:solidFill>
                  <a:srgbClr val="333333"/>
                </a:solidFill>
              </a:rPr>
              <a:t>Eixo 2</a:t>
            </a:r>
            <a:r>
              <a:rPr lang="pt-BR" sz="2000" b="1" strike="noStrike" spc="-1" dirty="0">
                <a:solidFill>
                  <a:srgbClr val="333333"/>
                </a:solidFill>
              </a:rPr>
              <a:t> / Análise De Sistemas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trike="noStrike" spc="-1" dirty="0">
                <a:solidFill>
                  <a:srgbClr val="333333"/>
                </a:solidFill>
              </a:rPr>
              <a:t>Nome dos integrantes do grupo: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u="sng" dirty="0"/>
              <a:t>Jadir de Sousa Gonçalves</a:t>
            </a:r>
            <a:endParaRPr lang="pt-BR" sz="2000" u="sng" dirty="0">
              <a:effectLst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dirty="0"/>
              <a:t>Joanes Costa Junior</a:t>
            </a:r>
            <a:endParaRPr lang="pt-BR" sz="2000" u="none" strike="noStrike" dirty="0">
              <a:effectLst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dirty="0"/>
              <a:t>Luísa Silva Coutinho</a:t>
            </a:r>
            <a:endParaRPr lang="pt-BR" sz="2000" u="none" strike="noStrike" dirty="0">
              <a:effectLst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dirty="0"/>
              <a:t>Ricardo Fonseca Pereira</a:t>
            </a:r>
            <a:endParaRPr lang="pt-BR" sz="2000" u="none" strike="noStrike" dirty="0">
              <a:effectLst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dirty="0"/>
              <a:t>Thiago Henrique de Oliveira Souza</a:t>
            </a:r>
            <a:endParaRPr lang="pt-BR" sz="2000" b="0" strike="noStrike" spc="-1" dirty="0"/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1" strike="noStrike" spc="-1" dirty="0">
                <a:solidFill>
                  <a:srgbClr val="333333"/>
                </a:solidFill>
              </a:rPr>
              <a:t>Nome do professor: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000" b="0" i="0" dirty="0">
                <a:solidFill>
                  <a:srgbClr val="1F2328"/>
                </a:solidFill>
                <a:effectLst/>
              </a:rPr>
              <a:t>José Wilson Da Costa</a:t>
            </a:r>
            <a:endParaRPr lang="pt-BR" sz="2000" b="0" strike="noStrike" spc="-1" dirty="0"/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2000" b="0" strike="noStrike" spc="-1" dirty="0"/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pt-BR" b="0" strike="noStrike" spc="-1" dirty="0"/>
          </a:p>
        </p:txBody>
      </p:sp>
      <p:pic>
        <p:nvPicPr>
          <p:cNvPr id="11" name="207_pletzturra-ind">
            <a:hlinkClick r:id="" action="ppaction://media"/>
            <a:extLst>
              <a:ext uri="{FF2B5EF4-FFF2-40B4-BE49-F238E27FC236}">
                <a16:creationId xmlns:a16="http://schemas.microsoft.com/office/drawing/2014/main" id="{49326254-A592-ADCE-345F-E02BFC32D3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03877" y="574692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8610480" y="0"/>
            <a:ext cx="2742480" cy="672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</a:pPr>
            <a:fld id="{EB7675D6-1C7C-48A0-B7BD-57FD3022C2B9}" type="slidenum">
              <a:rPr lang="pt-BR" sz="1400" b="0" strike="noStrike" spc="-1">
                <a:solidFill>
                  <a:srgbClr val="8B8B8B"/>
                </a:solidFill>
                <a:latin typeface="Times New Roman"/>
              </a:rPr>
              <a:t>2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0" y="0"/>
            <a:ext cx="12250053" cy="69635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pt-BR" sz="4000" b="0" strike="noStrike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Tela </a:t>
            </a:r>
            <a:r>
              <a:rPr lang="pt-BR" sz="4000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2  -  INTRODUÇÃO</a:t>
            </a:r>
          </a:p>
          <a:p>
            <a:pPr algn="ctr">
              <a:lnSpc>
                <a:spcPct val="90000"/>
              </a:lnSpc>
            </a:pPr>
            <a:endParaRPr lang="pt-BR" sz="40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r">
              <a:lnSpc>
                <a:spcPct val="90000"/>
              </a:lnSpc>
            </a:pPr>
            <a:r>
              <a:rPr lang="pt-BR" sz="2400" b="0" strike="noStrike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 </a:t>
            </a:r>
            <a:r>
              <a:rPr lang="pt-BR" altLang="pt-BR" sz="2400" dirty="0">
                <a:solidFill>
                  <a:srgbClr val="1F2328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O intuito do projeto é desenvolver uma aplicação que calcule o consumo de energia em KWH e estipule a quantidade de placas solares para atender as necessidades de</a:t>
            </a:r>
          </a:p>
          <a:p>
            <a:pPr>
              <a:lnSpc>
                <a:spcPct val="90000"/>
              </a:lnSpc>
            </a:pPr>
            <a:r>
              <a:rPr lang="pt-BR" altLang="pt-BR" sz="2400" dirty="0">
                <a:solidFill>
                  <a:srgbClr val="1F2328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 custo energético.</a:t>
            </a:r>
            <a:endParaRPr lang="pt-BR" altLang="pt-BR" sz="2400" dirty="0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r>
              <a:rPr lang="pt-BR" sz="2400" b="0" strike="noStrike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       </a:t>
            </a:r>
          </a:p>
          <a:p>
            <a:pPr algn="ctr">
              <a:lnSpc>
                <a:spcPct val="90000"/>
              </a:lnSpc>
            </a:pPr>
            <a:endParaRPr lang="pt-BR" sz="24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b="0" strike="noStrike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b="0" strike="noStrike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b="0" strike="noStrike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b="0" strike="noStrike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endParaRPr lang="pt-BR" sz="2400" b="0" strike="noStrike" spc="-1" dirty="0">
              <a:solidFill>
                <a:srgbClr val="000000"/>
              </a:solidFill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</a:pPr>
            <a:r>
              <a:rPr lang="pt-BR" sz="2400" b="0" strike="noStrike" spc="-1" dirty="0">
                <a:solidFill>
                  <a:srgbClr val="000000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 </a:t>
            </a:r>
            <a:endParaRPr lang="pt-BR" sz="4000" b="0" strike="noStrike" spc="-1" dirty="0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sp>
        <p:nvSpPr>
          <p:cNvPr id="110" name="CustomShape 3"/>
          <p:cNvSpPr/>
          <p:nvPr/>
        </p:nvSpPr>
        <p:spPr>
          <a:xfrm>
            <a:off x="542659" y="-13993721"/>
            <a:ext cx="9143280" cy="166544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2800" b="0" strike="noStrike" spc="-1" dirty="0">
              <a:latin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1F43B5-DA56-C104-B4EE-F4EE6F9887B9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2250053" y="5955408"/>
            <a:ext cx="769261" cy="4616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7C1D454-F41E-A51C-03F2-10313FDBA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114" y="2660743"/>
            <a:ext cx="9126335" cy="3808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0">
        <p14:doors dir="ver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</a:pPr>
            <a:fld id="{7A337059-CCD4-40A0-B487-B700B873C5BB}" type="slidenum">
              <a:rPr lang="pt-BR" sz="1400" b="0" strike="noStrike" spc="-1">
                <a:solidFill>
                  <a:srgbClr val="8B8B8B"/>
                </a:solidFill>
                <a:latin typeface="Times New Roman"/>
              </a:rPr>
              <a:t>3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0" y="0"/>
            <a:ext cx="12192000" cy="1689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pt-BR" sz="4400" b="0" strike="noStrike" spc="-1" dirty="0">
                <a:solidFill>
                  <a:srgbClr val="000000"/>
                </a:solidFill>
                <a:latin typeface="Calibri Light"/>
              </a:rPr>
              <a:t>Tela 3 - Descrição sucinta</a:t>
            </a:r>
            <a:endParaRPr lang="pt-BR" sz="4400" b="0" strike="noStrike" spc="-1" dirty="0">
              <a:latin typeface="Arial"/>
            </a:endParaRPr>
          </a:p>
          <a:p>
            <a:pPr>
              <a:lnSpc>
                <a:spcPct val="90000"/>
              </a:lnSpc>
            </a:pPr>
            <a:endParaRPr lang="pt-BR" sz="4400" b="0" strike="noStrike" spc="-1" dirty="0"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0" y="1183071"/>
            <a:ext cx="12192000" cy="6005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8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2400" b="0" strike="noStrike" spc="-1" dirty="0">
              <a:latin typeface="Roboto Slab" pitchFamily="2" charset="0"/>
              <a:ea typeface="Roboto Slab" pitchFamily="2" charset="0"/>
              <a:cs typeface="Roboto Slab" pitchFamily="2" charset="0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2600" b="1" strike="noStrike" spc="-1" dirty="0">
                <a:solidFill>
                  <a:srgbClr val="333333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Apresentação do problema: 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pt-BR" sz="2600" b="1" strike="noStrike" spc="-1" dirty="0">
                <a:solidFill>
                  <a:srgbClr val="333333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O consumo de energia tem sido tema de grandes discussões ao redor do mundo.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pt-BR" sz="2600" b="1" strike="noStrike" spc="-1" dirty="0">
                <a:solidFill>
                  <a:srgbClr val="333333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O aumento constante nas faturas de energia elétrica tem afetado seu orçamentos pessoais ou empresariais.</a:t>
            </a:r>
          </a:p>
          <a:p>
            <a:pPr marL="901800" indent="-901080" algn="ctr">
              <a:lnSpc>
                <a:spcPct val="90000"/>
              </a:lnSpc>
              <a:spcBef>
                <a:spcPts val="1001"/>
              </a:spcBef>
            </a:pPr>
            <a:r>
              <a:rPr lang="pt-BR" sz="2600" b="1" strike="noStrike" spc="-1" dirty="0">
                <a:solidFill>
                  <a:srgbClr val="333333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Apresentação do objetivo:</a:t>
            </a:r>
          </a:p>
          <a:p>
            <a:pPr marL="901800" indent="-901080">
              <a:lnSpc>
                <a:spcPct val="90000"/>
              </a:lnSpc>
              <a:spcBef>
                <a:spcPts val="1001"/>
              </a:spcBef>
            </a:pPr>
            <a:r>
              <a:rPr lang="pt-BR" sz="2600" b="0" strike="noStrike" spc="-1" dirty="0">
                <a:latin typeface="Roboto Slab" pitchFamily="2" charset="0"/>
                <a:ea typeface="Roboto Slab" pitchFamily="2" charset="0"/>
                <a:cs typeface="Roboto Slab" pitchFamily="2" charset="0"/>
              </a:rPr>
              <a:t>Fornecer aos usuários uma aplicação que permita monitorar o consumo de energia em tempo real monitorar os padrões de uso. Isso pode ajudar os clientes a identificar áreas de desperdício e adotar medidas para reduzir o consumo.</a:t>
            </a:r>
          </a:p>
          <a:p>
            <a:pPr marL="901800" indent="-901080">
              <a:lnSpc>
                <a:spcPct val="90000"/>
              </a:lnSpc>
              <a:spcBef>
                <a:spcPts val="1001"/>
              </a:spcBef>
            </a:pPr>
            <a:r>
              <a:rPr lang="pt-BR" sz="2400" b="0" strike="noStrike" spc="-1" dirty="0">
                <a:solidFill>
                  <a:srgbClr val="333333"/>
                </a:solidFill>
                <a:latin typeface="Roboto Slab" pitchFamily="2" charset="0"/>
                <a:ea typeface="Roboto Slab" pitchFamily="2" charset="0"/>
                <a:cs typeface="Roboto Slab" pitchFamily="2" charset="0"/>
              </a:rPr>
              <a:t>		</a:t>
            </a:r>
            <a:endParaRPr lang="pt-BR" sz="2400" b="0" strike="noStrike" spc="-1" dirty="0">
              <a:latin typeface="Roboto Slab" pitchFamily="2" charset="0"/>
              <a:ea typeface="Roboto Slab" pitchFamily="2" charset="0"/>
              <a:cs typeface="Roboto Slab" pitchFamily="2" charset="0"/>
            </a:endParaRPr>
          </a:p>
        </p:txBody>
      </p:sp>
      <p:pic>
        <p:nvPicPr>
          <p:cNvPr id="103" name="Picture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55348" y="230037"/>
            <a:ext cx="2555298" cy="159480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 advTm="0">
        <p:comb/>
      </p:transition>
    </mc:Choice>
    <mc:Fallback xmlns="">
      <p:transition spd="slow" advTm="0">
        <p:comb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</a:pPr>
            <a:fld id="{CE6E9562-9A8F-4B1C-A1BE-316A4DE168C1}" type="slidenum">
              <a:rPr lang="pt-BR" sz="1400" b="0" strike="noStrike" spc="-1">
                <a:solidFill>
                  <a:srgbClr val="8B8B8B"/>
                </a:solidFill>
                <a:latin typeface="Times New Roman"/>
              </a:rPr>
              <a:t>4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0" y="0"/>
            <a:ext cx="12192000" cy="1689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pt-BR" sz="4400" b="0" strike="noStrike" spc="-1" dirty="0">
                <a:solidFill>
                  <a:srgbClr val="000000"/>
                </a:solidFill>
                <a:latin typeface="Calibri Light"/>
              </a:rPr>
              <a:t>Tela 4 - Front </a:t>
            </a:r>
            <a:r>
              <a:rPr lang="pt-BR" sz="4400" b="0" strike="noStrike" spc="-1" dirty="0" err="1">
                <a:solidFill>
                  <a:srgbClr val="000000"/>
                </a:solidFill>
                <a:latin typeface="Calibri Light"/>
              </a:rPr>
              <a:t>End</a:t>
            </a:r>
            <a:endParaRPr lang="pt-BR" sz="4400" b="0" strike="noStrike" spc="-1" dirty="0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0" y="1378634"/>
            <a:ext cx="12192000" cy="5479366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1800" b="0" strike="noStrike" spc="-1" dirty="0">
              <a:latin typeface="Arial"/>
            </a:endParaRPr>
          </a:p>
          <a:p>
            <a:pPr marL="720">
              <a:lnSpc>
                <a:spcPct val="90000"/>
              </a:lnSpc>
              <a:spcBef>
                <a:spcPts val="1001"/>
              </a:spcBef>
              <a:buClr>
                <a:srgbClr val="333333"/>
              </a:buClr>
            </a:pPr>
            <a:endParaRPr lang="pt-BR" sz="28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333333"/>
              </a:buClr>
              <a:buFont typeface="Arial"/>
              <a:buChar char="•"/>
            </a:pPr>
            <a:endParaRPr lang="pt-BR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2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0">
        <p14:warp dir="in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>
              <a:lnSpc>
                <a:spcPct val="100000"/>
              </a:lnSpc>
            </a:pPr>
            <a:fld id="{F2A35E40-2269-4BED-9DEF-DDB263B77B2A}" type="slidenum">
              <a:rPr lang="pt-BR" sz="1400" b="0" strike="noStrike" spc="-1">
                <a:solidFill>
                  <a:srgbClr val="8B8B8B"/>
                </a:solidFill>
                <a:latin typeface="Times New Roman"/>
              </a:rPr>
              <a:t>5</a:t>
            </a:fld>
            <a:endParaRPr lang="pt-BR" sz="1400" b="0" strike="noStrike" spc="-1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0" y="0"/>
            <a:ext cx="12192000" cy="1689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pt-BR" sz="4400" b="0" strike="noStrike" spc="-1" dirty="0">
                <a:solidFill>
                  <a:srgbClr val="000000"/>
                </a:solidFill>
                <a:latin typeface="Calibri Light"/>
              </a:rPr>
              <a:t>Tela 5 – Back </a:t>
            </a:r>
            <a:r>
              <a:rPr lang="pt-BR" sz="4400" b="0" strike="noStrike" spc="-1" dirty="0" err="1">
                <a:solidFill>
                  <a:srgbClr val="000000"/>
                </a:solidFill>
                <a:latin typeface="Calibri Light"/>
              </a:rPr>
              <a:t>End</a:t>
            </a:r>
            <a:r>
              <a:rPr lang="pt-BR" sz="4400" b="0" strike="noStrike" spc="-1" dirty="0">
                <a:solidFill>
                  <a:srgbClr val="000000"/>
                </a:solidFill>
                <a:latin typeface="Calibri Light"/>
              </a:rPr>
              <a:t> </a:t>
            </a:r>
            <a:endParaRPr lang="pt-BR" sz="4400" b="0" strike="noStrike" spc="-1" dirty="0"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0" y="1689840"/>
            <a:ext cx="12192000" cy="516816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endParaRPr lang="pt-BR" sz="2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flip dir="r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-479" y="767987"/>
            <a:ext cx="12192000" cy="60900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</a:pPr>
            <a:endParaRPr lang="pt-BR" sz="6000" b="0" strike="noStrike" spc="-1" dirty="0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1355067" y="1758169"/>
            <a:ext cx="8984686" cy="45652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25000" lnSpcReduction="2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1800" b="0" strike="noStrike" spc="-1" dirty="0">
              <a:latin typeface="+mj-lt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9200" b="1" strike="noStrike" spc="-1" dirty="0">
              <a:solidFill>
                <a:srgbClr val="000000"/>
              </a:solidFill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9200" b="0" strike="noStrike" spc="-1" dirty="0"/>
              <a:t>Foi feita uma aplicação com intuito de resolver os gastos de consumo de energia, os resultados não foram como os esperados, porém cada integrante do grupo deu o seu melhor na aplicação. Enfrentamos diversas dificuldades. As atividades foram divididas para cada um dos integrante do grupo.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9200" b="0" strike="noStrike" spc="-1" dirty="0"/>
              <a:t>Para o futuro com o conhecimento adquirido vamos melhorar a aplicação.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9200" b="0" strike="noStrike" spc="-1" dirty="0"/>
              <a:t>No começo do projeto os encontros eram frequentes, tivemos alguns desencontros com o antigo professor que  foi sanado com a chegada do novo professor e tivemos uma desistência por parte de um dos integrante do grupo.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9200" spc="-1" dirty="0"/>
              <a:t>Seguir com a cartilha de início tendo mais encontros, reuniões, </a:t>
            </a:r>
            <a:r>
              <a:rPr lang="pt-BR" sz="9200" spc="-1" dirty="0" err="1"/>
              <a:t>feed-backs</a:t>
            </a:r>
            <a:r>
              <a:rPr lang="pt-BR" sz="9200" spc="-1" dirty="0"/>
              <a:t> e ajustes de todos os contextos.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pt-BR" sz="9200" spc="-1" dirty="0"/>
              <a:t>Tivemo</a:t>
            </a:r>
            <a:r>
              <a:rPr lang="pt-BR" sz="9200" b="0" strike="noStrike" spc="-1" dirty="0"/>
              <a:t>s um bom aprendizado ao longo do semestre.</a:t>
            </a:r>
            <a:endParaRPr lang="pt-BR" sz="9200" b="0" spc="-1" dirty="0"/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4400" b="0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44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pt-BR" sz="4400" b="0" strike="noStrike" spc="-1" dirty="0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0" y="0"/>
            <a:ext cx="12192000" cy="212220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endParaRPr lang="pt-BR" sz="4400" b="0" strike="noStrike" spc="-1" dirty="0">
              <a:solidFill>
                <a:srgbClr val="000000"/>
              </a:solidFill>
              <a:latin typeface="Arial" panose="020B0604020202020204" pitchFamily="34" charset="0"/>
              <a:ea typeface="DejaVu Sans"/>
              <a:cs typeface="Arial" panose="020B0604020202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pt-BR" sz="4400" b="0" strike="noStrike" spc="-1" dirty="0">
                <a:solidFill>
                  <a:srgbClr val="000000"/>
                </a:solidFill>
                <a:latin typeface="Arial" panose="020B0604020202020204" pitchFamily="34" charset="0"/>
                <a:ea typeface="DejaVu Sans"/>
                <a:cs typeface="Arial" panose="020B0604020202020204" pitchFamily="34" charset="0"/>
              </a:rPr>
              <a:t>Tela 6 – Conclusões</a:t>
            </a:r>
          </a:p>
          <a:p>
            <a:pPr algn="ctr">
              <a:lnSpc>
                <a:spcPct val="100000"/>
              </a:lnSpc>
            </a:pPr>
            <a:endParaRPr lang="pt-BR" sz="4400" b="0" strike="noStrike" spc="-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0">
        <p14:gallery dir="l"/>
      </p:transition>
    </mc:Choice>
    <mc:Fallback xmlns=""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-249086" y="0"/>
            <a:ext cx="12441086" cy="702491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pt-BR" sz="9600" dirty="0"/>
              <a:t>  </a:t>
            </a:r>
          </a:p>
          <a:p>
            <a:pPr algn="ctr">
              <a:lnSpc>
                <a:spcPct val="90000"/>
              </a:lnSpc>
            </a:pPr>
            <a:r>
              <a:rPr lang="pt-BR" sz="9600" dirty="0"/>
              <a:t>E por fim.... Agradecemos a todos....</a:t>
            </a:r>
          </a:p>
        </p:txBody>
      </p:sp>
      <p:sp>
        <p:nvSpPr>
          <p:cNvPr id="121" name="CustomShape 2"/>
          <p:cNvSpPr/>
          <p:nvPr/>
        </p:nvSpPr>
        <p:spPr>
          <a:xfrm>
            <a:off x="305915" y="6105379"/>
            <a:ext cx="11693827" cy="75262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just">
              <a:lnSpc>
                <a:spcPct val="90000"/>
              </a:lnSpc>
              <a:spcBef>
                <a:spcPts val="1001"/>
              </a:spcBef>
            </a:pPr>
            <a:endParaRPr lang="pt-BR" sz="3200" b="0" strike="noStrike" spc="-1" dirty="0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8610480" y="5834743"/>
            <a:ext cx="2742480" cy="88609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spcAft>
                <a:spcPts val="601"/>
              </a:spcAft>
            </a:pPr>
            <a:fld id="{195E654A-9673-4E6C-B6BA-24003473A138}" type="slidenum">
              <a:rPr lang="pt-BR" sz="1800" b="0" strike="noStrike" spc="-1">
                <a:solidFill>
                  <a:srgbClr val="8B8B8B"/>
                </a:solidFill>
                <a:latin typeface="Times New Roman"/>
              </a:rPr>
              <a:t>7</a:t>
            </a:fld>
            <a:endParaRPr lang="pt-B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 advTm="0">
        <p:dissolve/>
      </p:transition>
    </mc:Choice>
    <mc:Fallback xmlns="">
      <p:transition spd="slow" advTm="0">
        <p:dissolv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983</TotalTime>
  <Words>402</Words>
  <Application>Microsoft Office PowerPoint</Application>
  <PresentationFormat>Widescreen</PresentationFormat>
  <Paragraphs>72</Paragraphs>
  <Slides>7</Slides>
  <Notes>6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5" baseType="lpstr">
      <vt:lpstr>Arial</vt:lpstr>
      <vt:lpstr>Calibri Light</vt:lpstr>
      <vt:lpstr>Roboto Slab</vt:lpstr>
      <vt:lpstr>Symbol</vt:lpstr>
      <vt:lpstr>Times New Roman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Laboratório de Projeto de Software</dc:title>
  <dc:subject/>
  <dc:creator>Carlos Alberto Marques Pietrobon</dc:creator>
  <dc:description/>
  <cp:lastModifiedBy>WIN10</cp:lastModifiedBy>
  <cp:revision>28</cp:revision>
  <dcterms:created xsi:type="dcterms:W3CDTF">2021-05-27T02:27:27Z</dcterms:created>
  <dcterms:modified xsi:type="dcterms:W3CDTF">2023-06-18T01:34:22Z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0x01010000FBA8C9CA7D074F87DB17AF0068A8AE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16</vt:i4>
  </property>
  <property fmtid="{D5CDD505-2E9C-101B-9397-08002B2CF9AE}" pid="9" name="PresentationFormat">
    <vt:lpwstr>Widescreen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22</vt:i4>
  </property>
</Properties>
</file>